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87FAF-33DC-42FB-AB6F-2B79FFDFB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60CE8-61E6-446E-95C4-391407EC8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0A59F-9001-4B79-A927-D01B8ACE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E2D7A-1D22-4715-8147-236F3CCC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902F2-8CEE-48EC-B531-DDC97223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4E89-E888-4B24-93A1-0B1FAAC2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7F20B-D8B5-4847-970A-6344BD32C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199DA-29A9-45BC-BF5D-B99EF43A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DB1C-1A46-4D50-B84F-4A0DDB0D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E07A6-093E-47BA-B5B5-28EA9D9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1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8FF32-3A13-4B23-B8B6-20637913A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073BF-9011-4E0B-84E1-2081A2FDE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14CE-D9B0-448E-AA10-79B14987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8352-3774-4785-BE73-F680178D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88B14-5A4D-4AEB-A186-7100EE95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2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2E54-B18D-4052-B9D6-337DD79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1BD6D-DEFF-4204-9689-9A5ACCD6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B0BF-00E2-4DA0-A993-CC61ACC1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9574-11D0-4B6C-9A92-07DC339C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5A43B-C0FC-4715-8078-96DE2A36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2545-FD12-4BD8-B197-3CBEB4AB3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FC00F-F356-4D8B-BE08-D5DFFE7A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6CE1-90FF-4A57-9D33-EDC6E77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FE34-4701-4B9D-BAA8-3CB54F92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3BAA-1BC8-4DF0-A8D5-888D49B3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6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B0F3-5E1F-4133-A161-038B5996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F3A4D-ADDE-4C8E-B2B6-568E6357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2359E-D979-4419-AB1F-F2945F1C6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12538-72FD-4DC9-A611-6584DA11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E4BDC-3D8A-4E2B-B286-86421A81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FA40B-8F3E-4BF1-B843-F9AEBE91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C2E5-3C37-4C09-B769-ED14F1DB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252C0-D284-493E-A01F-329186CAC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67E36-556A-4391-890F-8E16BA8EE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11A93-DBC7-44B9-AFF9-27DAD754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23E78-4E87-4DC1-8CD3-0961AAB13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748E9-3B5E-4D43-ADAA-1967C490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7765B-1EB8-48DD-A635-781D098A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6AA8B-F8FE-4239-BCE7-B294A2E6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4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88C2F-B867-4A85-8B63-EA6043D3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635E8-AFFE-45D3-9A49-CFFB2B99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7C772-B6B1-4E5E-8158-CEF9D23B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8EE9-AB2C-48C1-96F4-63B6A189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2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42925-54A7-41DA-9BC2-866CC084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0C309-3069-439C-BE53-722C4793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B2A99-2698-4025-AB03-C98B470F7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4393E-9F42-4BAA-B78D-DC6D0B76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25B06-D727-4628-A87E-EE79012C6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9876C-AA96-4C4E-806A-4B2684F90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62BB5-8ABD-4E25-9784-CE371C7B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BC87B-ACDD-4CE5-A475-20368749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F9D26-F6E1-47E6-A1D3-5D4BA8B7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E1BD-E58B-4FC0-806E-413DFF5E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D2AFA-723F-4159-8381-F1AF89477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34B47-757D-4FFF-8E51-8CEAF6A7F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77ABB-88CE-4C5E-BDAC-2B9A4D5B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400D-15B1-42FE-B89D-F600E6CA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976E4-0AB2-4107-A062-DD2B5D06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22AF3-63EF-446B-9662-CD37B6A8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1F87C-2246-447A-84E9-F34CD7031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DC459-EA94-4505-B015-FF57420ED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64BE-6BFA-4F2F-89E7-1893E1B87087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AAFC9-F734-47B6-9B44-2EEEC791A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8E5C4-037F-40B2-9436-33452464D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CB024-0518-448F-9613-AA131AC6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71831-525E-48D9-9D09-D404590A97E8}"/>
              </a:ext>
            </a:extLst>
          </p:cNvPr>
          <p:cNvSpPr txBox="1"/>
          <p:nvPr/>
        </p:nvSpPr>
        <p:spPr>
          <a:xfrm>
            <a:off x="0" y="343949"/>
            <a:ext cx="12021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Familylab Croatia –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educational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lectures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Experiment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time as a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More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dialogue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less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1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behaviours</a:t>
            </a:r>
            <a:r>
              <a:rPr lang="hr-H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11.12.2020., from 18.00 till 20.00h in cooperation with NGO </a:t>
            </a:r>
            <a:r>
              <a:rPr lang="en-US" sz="14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Klupko</a:t>
            </a:r>
            <a:r>
              <a:rPr lang="en-US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from </a:t>
            </a:r>
            <a:r>
              <a:rPr lang="en-US" sz="14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Vinkovci</a:t>
            </a:r>
            <a:r>
              <a:rPr lang="en-US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ctr"/>
            <a:r>
              <a:rPr lang="hr-HR" sz="1400" dirty="0">
                <a:solidFill>
                  <a:srgbClr val="C00000"/>
                </a:solidFill>
              </a:rPr>
              <a:t> 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303C2-D294-4C81-B99C-0507700E5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201"/>
            <a:ext cx="5960195" cy="2895914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FA2B0C-3A23-4C1D-9CD4-959A64D1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28" y="1878792"/>
            <a:ext cx="5991909" cy="29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71831-525E-48D9-9D09-D404590A97E8}"/>
              </a:ext>
            </a:extLst>
          </p:cNvPr>
          <p:cNvSpPr txBox="1"/>
          <p:nvPr/>
        </p:nvSpPr>
        <p:spPr>
          <a:xfrm>
            <a:off x="-31428" y="154122"/>
            <a:ext cx="1202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002060"/>
                </a:solidFill>
              </a:rPr>
              <a:t>Familylab Croatia – </a:t>
            </a:r>
            <a:r>
              <a:rPr lang="hr-HR" sz="1600" dirty="0" err="1">
                <a:solidFill>
                  <a:srgbClr val="002060"/>
                </a:solidFill>
              </a:rPr>
              <a:t>educational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lectures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Experiment</a:t>
            </a:r>
            <a:r>
              <a:rPr lang="hr-HR" sz="1600" dirty="0">
                <a:solidFill>
                  <a:srgbClr val="002060"/>
                </a:solidFill>
              </a:rPr>
              <a:t> time as a </a:t>
            </a:r>
            <a:r>
              <a:rPr lang="hr-HR" sz="1600" dirty="0" err="1">
                <a:solidFill>
                  <a:srgbClr val="002060"/>
                </a:solidFill>
              </a:rPr>
              <a:t>part</a:t>
            </a:r>
            <a:r>
              <a:rPr lang="hr-HR" sz="1600" dirty="0">
                <a:solidFill>
                  <a:srgbClr val="002060"/>
                </a:solidFill>
              </a:rPr>
              <a:t> of </a:t>
            </a:r>
            <a:r>
              <a:rPr lang="hr-HR" sz="1600" dirty="0" err="1">
                <a:solidFill>
                  <a:srgbClr val="002060"/>
                </a:solidFill>
              </a:rPr>
              <a:t>the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project</a:t>
            </a:r>
            <a:r>
              <a:rPr lang="hr-HR" sz="1600" dirty="0">
                <a:solidFill>
                  <a:srgbClr val="002060"/>
                </a:solidFill>
              </a:rPr>
              <a:t> More </a:t>
            </a:r>
            <a:r>
              <a:rPr lang="hr-HR" sz="1600" dirty="0" err="1">
                <a:solidFill>
                  <a:srgbClr val="002060"/>
                </a:solidFill>
              </a:rPr>
              <a:t>dialogue</a:t>
            </a:r>
            <a:r>
              <a:rPr lang="hr-HR" sz="1600" dirty="0">
                <a:solidFill>
                  <a:srgbClr val="002060"/>
                </a:solidFill>
              </a:rPr>
              <a:t>, </a:t>
            </a:r>
            <a:r>
              <a:rPr lang="hr-HR" sz="1600" dirty="0" err="1">
                <a:solidFill>
                  <a:srgbClr val="002060"/>
                </a:solidFill>
              </a:rPr>
              <a:t>less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risk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behaviours</a:t>
            </a:r>
            <a:endParaRPr lang="hr-HR" sz="1600" dirty="0">
              <a:solidFill>
                <a:srgbClr val="002060"/>
              </a:solidFill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11.12.2020., from 18.00 till 20.00h in cooperation with NGO </a:t>
            </a:r>
            <a:r>
              <a:rPr lang="en-US" sz="16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Klupko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from </a:t>
            </a:r>
            <a:r>
              <a:rPr lang="en-US" sz="1600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Vinkovci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9FDE29B-2EDC-4B53-9C0C-175B92F7A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3" y="747818"/>
            <a:ext cx="2969244" cy="6111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F9780-023F-4EEF-B709-D3C48810F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2" y="746882"/>
            <a:ext cx="2969244" cy="6111119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5B84A8FE-02ED-4D25-9D0D-223B26091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01" y="1526342"/>
            <a:ext cx="5269794" cy="256046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800815-1FFD-4096-A219-5E8B14BC14AF}"/>
              </a:ext>
            </a:extLst>
          </p:cNvPr>
          <p:cNvCxnSpPr>
            <a:cxnSpLocks/>
          </p:cNvCxnSpPr>
          <p:nvPr/>
        </p:nvCxnSpPr>
        <p:spPr>
          <a:xfrm flipV="1">
            <a:off x="7776594" y="3982033"/>
            <a:ext cx="807740" cy="12422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5AAE7E-4E28-4FDB-8560-EFA98AD73C0A}"/>
              </a:ext>
            </a:extLst>
          </p:cNvPr>
          <p:cNvSpPr txBox="1"/>
          <p:nvPr/>
        </p:nvSpPr>
        <p:spPr>
          <a:xfrm>
            <a:off x="7212734" y="5394120"/>
            <a:ext cx="1805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Verdana" panose="020B0604030504040204" pitchFamily="34" charset="0"/>
                <a:ea typeface="Verdana" panose="020B0604030504040204" pitchFamily="34" charset="0"/>
              </a:rPr>
              <a:t>NUMBER OF PARTICIPANTS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71831-525E-48D9-9D09-D404590A97E8}"/>
              </a:ext>
            </a:extLst>
          </p:cNvPr>
          <p:cNvSpPr txBox="1"/>
          <p:nvPr/>
        </p:nvSpPr>
        <p:spPr>
          <a:xfrm>
            <a:off x="-31428" y="154122"/>
            <a:ext cx="12021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002060"/>
                </a:solidFill>
              </a:rPr>
              <a:t>Familylab Croatia – </a:t>
            </a:r>
            <a:r>
              <a:rPr lang="hr-HR" sz="1600" dirty="0" err="1">
                <a:solidFill>
                  <a:srgbClr val="002060"/>
                </a:solidFill>
              </a:rPr>
              <a:t>educational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lectures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Experiment</a:t>
            </a:r>
            <a:r>
              <a:rPr lang="hr-HR" sz="1600" dirty="0">
                <a:solidFill>
                  <a:srgbClr val="002060"/>
                </a:solidFill>
              </a:rPr>
              <a:t> time as a </a:t>
            </a:r>
            <a:r>
              <a:rPr lang="hr-HR" sz="1600" dirty="0" err="1">
                <a:solidFill>
                  <a:srgbClr val="002060"/>
                </a:solidFill>
              </a:rPr>
              <a:t>part</a:t>
            </a:r>
            <a:r>
              <a:rPr lang="hr-HR" sz="1600" dirty="0">
                <a:solidFill>
                  <a:srgbClr val="002060"/>
                </a:solidFill>
              </a:rPr>
              <a:t> of </a:t>
            </a:r>
            <a:r>
              <a:rPr lang="hr-HR" sz="1600" dirty="0" err="1">
                <a:solidFill>
                  <a:srgbClr val="002060"/>
                </a:solidFill>
              </a:rPr>
              <a:t>the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project</a:t>
            </a:r>
            <a:r>
              <a:rPr lang="hr-HR" sz="1600" dirty="0">
                <a:solidFill>
                  <a:srgbClr val="002060"/>
                </a:solidFill>
              </a:rPr>
              <a:t> More </a:t>
            </a:r>
            <a:r>
              <a:rPr lang="hr-HR" sz="1600" dirty="0" err="1">
                <a:solidFill>
                  <a:srgbClr val="002060"/>
                </a:solidFill>
              </a:rPr>
              <a:t>dialogue</a:t>
            </a:r>
            <a:r>
              <a:rPr lang="hr-HR" sz="1600" dirty="0">
                <a:solidFill>
                  <a:srgbClr val="002060"/>
                </a:solidFill>
              </a:rPr>
              <a:t>, </a:t>
            </a:r>
            <a:r>
              <a:rPr lang="hr-HR" sz="1600" dirty="0" err="1">
                <a:solidFill>
                  <a:srgbClr val="002060"/>
                </a:solidFill>
              </a:rPr>
              <a:t>less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risk</a:t>
            </a:r>
            <a:r>
              <a:rPr lang="hr-HR" sz="1600" dirty="0">
                <a:solidFill>
                  <a:srgbClr val="002060"/>
                </a:solidFill>
              </a:rPr>
              <a:t> </a:t>
            </a:r>
            <a:r>
              <a:rPr lang="hr-HR" sz="1600" dirty="0" err="1">
                <a:solidFill>
                  <a:srgbClr val="002060"/>
                </a:solidFill>
              </a:rPr>
              <a:t>behaviours</a:t>
            </a:r>
            <a:endParaRPr lang="hr-HR" sz="1600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15.12.2020., from 18.00 – 20.00 h in cooperation with NGO </a:t>
            </a:r>
            <a:r>
              <a:rPr lang="en-US" dirty="0" err="1">
                <a:solidFill>
                  <a:srgbClr val="C00000"/>
                </a:solidFill>
              </a:rPr>
              <a:t>Klubko</a:t>
            </a:r>
            <a:r>
              <a:rPr lang="en-US" dirty="0">
                <a:solidFill>
                  <a:srgbClr val="C00000"/>
                </a:solidFill>
              </a:rPr>
              <a:t> from Zagreb.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5127A6A-0EF0-4C32-86A9-4A55D39CA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" y="769675"/>
            <a:ext cx="2874438" cy="590856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5C214105-C048-4F29-9F94-F9F77D4FA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74" y="769675"/>
            <a:ext cx="2874438" cy="5908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F134E-FE9F-40C0-AD3E-7421F855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19" y="1451295"/>
            <a:ext cx="5055739" cy="2456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3042A3-E8DA-44DA-98AE-EDC672B7E941}"/>
              </a:ext>
            </a:extLst>
          </p:cNvPr>
          <p:cNvSpPr txBox="1"/>
          <p:nvPr/>
        </p:nvSpPr>
        <p:spPr>
          <a:xfrm>
            <a:off x="7212734" y="5394120"/>
            <a:ext cx="1805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Verdana" panose="020B0604030504040204" pitchFamily="34" charset="0"/>
                <a:ea typeface="Verdana" panose="020B0604030504040204" pitchFamily="34" charset="0"/>
              </a:rPr>
              <a:t>NUMBER OF PARTICIPANTS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8B40C3-5730-4ED3-AD33-205F65BCE71A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031954" y="3554196"/>
            <a:ext cx="1083496" cy="1839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0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107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Visnic, Maja</dc:creator>
  <cp:lastModifiedBy>Visnic, Maja</cp:lastModifiedBy>
  <cp:revision>3</cp:revision>
  <dcterms:created xsi:type="dcterms:W3CDTF">2021-01-26T11:37:19Z</dcterms:created>
  <dcterms:modified xsi:type="dcterms:W3CDTF">2021-01-26T11:50:03Z</dcterms:modified>
</cp:coreProperties>
</file>